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06" r:id="rId2"/>
  </p:sldMasterIdLst>
  <p:notesMasterIdLst>
    <p:notesMasterId r:id="rId13"/>
  </p:notesMasterIdLst>
  <p:sldIdLst>
    <p:sldId id="278" r:id="rId3"/>
    <p:sldId id="288" r:id="rId4"/>
    <p:sldId id="313" r:id="rId5"/>
    <p:sldId id="314" r:id="rId6"/>
    <p:sldId id="294" r:id="rId7"/>
    <p:sldId id="295" r:id="rId8"/>
    <p:sldId id="312" r:id="rId9"/>
    <p:sldId id="309" r:id="rId10"/>
    <p:sldId id="301" r:id="rId11"/>
    <p:sldId id="286" r:id="rId12"/>
  </p:sldIdLst>
  <p:sldSz cx="24384000" cy="13716000"/>
  <p:notesSz cx="24384000" cy="1371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0"/>
    <a:srgbClr val="7DC242"/>
    <a:srgbClr val="268A08"/>
    <a:srgbClr val="39651F"/>
    <a:srgbClr val="0082CA"/>
    <a:srgbClr val="FEC21A"/>
    <a:srgbClr val="F8C632"/>
    <a:srgbClr val="004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8885" autoAdjust="0"/>
  </p:normalViewPr>
  <p:slideViewPr>
    <p:cSldViewPr>
      <p:cViewPr varScale="1">
        <p:scale>
          <a:sx n="46" d="100"/>
          <a:sy n="46" d="100"/>
        </p:scale>
        <p:origin x="354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162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381125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4C585-671A-C64A-9F7C-666E4B19DC1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77200" y="1714500"/>
            <a:ext cx="82296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438400" y="6600825"/>
            <a:ext cx="195072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381125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76C8D-B4A0-1947-B46E-3B3050222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76C8D-B4A0-1947-B46E-3B30502225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76C8D-B4A0-1947-B46E-3B30502225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">
            <a:extLst>
              <a:ext uri="{FF2B5EF4-FFF2-40B4-BE49-F238E27FC236}">
                <a16:creationId xmlns:a16="http://schemas.microsoft.com/office/drawing/2014/main" id="{A7BDB1AC-C853-764F-9F54-C3A1CED10180}"/>
              </a:ext>
            </a:extLst>
          </p:cNvPr>
          <p:cNvSpPr/>
          <p:nvPr userDrawn="1"/>
        </p:nvSpPr>
        <p:spPr>
          <a:xfrm>
            <a:off x="-1524" y="0"/>
            <a:ext cx="24387048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13716000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9640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C9B65C44-01EC-2F43-B327-C07BF5418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14" y="2763915"/>
            <a:ext cx="6874386" cy="10952085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7A12D84-301F-9C46-A88F-E542D180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6400800"/>
            <a:ext cx="21031200" cy="147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SUNUM ADI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0D89410-EB25-5F40-B042-C681A9E18D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8065007"/>
            <a:ext cx="18288000" cy="774193"/>
          </a:xfrm>
        </p:spPr>
        <p:txBody>
          <a:bodyPr>
            <a:normAutofit/>
          </a:bodyPr>
          <a:lstStyle>
            <a:lvl1pPr marL="0" indent="0" algn="ctr">
              <a:buNone/>
              <a:defRPr sz="425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23 NİSAN 2020</a:t>
            </a:r>
          </a:p>
        </p:txBody>
      </p:sp>
      <p:pic>
        <p:nvPicPr>
          <p:cNvPr id="7" name="Picture 6" descr="16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0" y="9906000"/>
            <a:ext cx="3810000" cy="3810000"/>
          </a:xfrm>
          <a:prstGeom prst="rect">
            <a:avLst/>
          </a:prstGeom>
        </p:spPr>
      </p:pic>
      <p:pic>
        <p:nvPicPr>
          <p:cNvPr id="10" name="Picture 9" descr="istac dis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10386142"/>
            <a:ext cx="8257032" cy="2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4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9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42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8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13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34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FB92FBA9-64E1-A045-A54B-F9574CB3E583}"/>
              </a:ext>
            </a:extLst>
          </p:cNvPr>
          <p:cNvSpPr/>
          <p:nvPr userDrawn="1"/>
        </p:nvSpPr>
        <p:spPr>
          <a:xfrm>
            <a:off x="0" y="0"/>
            <a:ext cx="24384000" cy="9144000"/>
          </a:xfrm>
          <a:custGeom>
            <a:avLst/>
            <a:gdLst/>
            <a:ahLst/>
            <a:cxnLst/>
            <a:rect l="l" t="t" r="r" b="b"/>
            <a:pathLst>
              <a:path w="24384000" h="9144000">
                <a:moveTo>
                  <a:pt x="0" y="9144000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9144000"/>
                </a:lnTo>
                <a:lnTo>
                  <a:pt x="0" y="914400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4DC1FD7F-C3DA-AF41-969D-194C827B8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52"/>
            <a:ext cx="5728654" cy="11385436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925244-A445-C143-AA6A-2AE24D242EB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71800" y="2819400"/>
            <a:ext cx="210312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290" b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ÜST BAŞLIK METİN ALANI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F33EB0-82F1-584A-B815-F250EC9DE8C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71800" y="4010025"/>
            <a:ext cx="21031200" cy="3000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06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SEPERATÖR</a:t>
            </a:r>
            <a:br>
              <a:rPr lang="en-US" dirty="0"/>
            </a:br>
            <a:r>
              <a:rPr lang="en-US" dirty="0"/>
              <a:t>BAŞLIĞI</a:t>
            </a:r>
          </a:p>
        </p:txBody>
      </p:sp>
      <p:pic>
        <p:nvPicPr>
          <p:cNvPr id="7" name="Picture 6" descr="16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7620000"/>
            <a:ext cx="6096000" cy="6096000"/>
          </a:xfrm>
          <a:prstGeom prst="rect">
            <a:avLst/>
          </a:prstGeom>
        </p:spPr>
      </p:pic>
      <p:pic>
        <p:nvPicPr>
          <p:cNvPr id="12" name="Picture 11" descr="ista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0412882"/>
            <a:ext cx="6720840" cy="20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5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5998C84F-CB85-C849-87A0-57A73B01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90" y="7631505"/>
            <a:ext cx="3819110" cy="6084495"/>
          </a:xfrm>
          <a:prstGeom prst="rect">
            <a:avLst/>
          </a:prstGeom>
        </p:spPr>
      </p:pic>
      <p:sp>
        <p:nvSpPr>
          <p:cNvPr id="18" name="object 6">
            <a:extLst>
              <a:ext uri="{FF2B5EF4-FFF2-40B4-BE49-F238E27FC236}">
                <a16:creationId xmlns:a16="http://schemas.microsoft.com/office/drawing/2014/main" id="{A4713AD1-736F-ED41-96B2-9ECBA4BF2CD2}"/>
              </a:ext>
            </a:extLst>
          </p:cNvPr>
          <p:cNvSpPr/>
          <p:nvPr userDrawn="1"/>
        </p:nvSpPr>
        <p:spPr>
          <a:xfrm>
            <a:off x="2133600" y="0"/>
            <a:ext cx="22250388" cy="304800"/>
          </a:xfrm>
          <a:custGeom>
            <a:avLst/>
            <a:gdLst/>
            <a:ahLst/>
            <a:cxnLst/>
            <a:rect l="l" t="t" r="r" b="b"/>
            <a:pathLst>
              <a:path w="22250388" h="304800">
                <a:moveTo>
                  <a:pt x="0" y="304800"/>
                </a:moveTo>
                <a:lnTo>
                  <a:pt x="0" y="0"/>
                </a:lnTo>
                <a:lnTo>
                  <a:pt x="22250388" y="0"/>
                </a:lnTo>
                <a:lnTo>
                  <a:pt x="2225038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FEC21A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74F7FA-0451-B441-A4A3-E328D8F2E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914400"/>
            <a:ext cx="21031200" cy="15146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7600" b="1">
                <a:solidFill>
                  <a:srgbClr val="00418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BAŞLIK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B6ACDC8-79C3-FB48-A250-4F43337CA2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81200" y="4191000"/>
            <a:ext cx="21031200" cy="800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2300"/>
              </a:spcBef>
              <a:buNone/>
              <a:defRPr sz="42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sed.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semper. Duis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pulvinar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convallis </a:t>
            </a:r>
            <a:r>
              <a:rPr lang="en-US" dirty="0" err="1"/>
              <a:t>dignissim</a:t>
            </a:r>
            <a:r>
              <a:rPr lang="en-US" dirty="0"/>
              <a:t> sem.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magna.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Mauris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aliquam</a:t>
            </a:r>
            <a:r>
              <a:rPr lang="en-US" dirty="0"/>
              <a:t> porta.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D3A9185-2448-BD43-B53D-1331DFCD74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981200" y="2982545"/>
            <a:ext cx="210312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63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ALT BAŞLIK</a:t>
            </a:r>
          </a:p>
        </p:txBody>
      </p:sp>
    </p:spTree>
    <p:extLst>
      <p:ext uri="{BB962C8B-B14F-4D97-AF65-F5344CB8AC3E}">
        <p14:creationId xmlns:p14="http://schemas.microsoft.com/office/powerpoint/2010/main" val="58257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A3092-9A1C-C845-ABEF-06C89CA1C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D1FC4-9FB3-164C-ACED-FF8AB9AAE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87" y="5334000"/>
            <a:ext cx="16151225" cy="3200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0600" b="1">
                <a:solidFill>
                  <a:srgbClr val="39651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GÖRSEL ÜZERİ</a:t>
            </a:r>
            <a:br>
              <a:rPr lang="en-US" dirty="0"/>
            </a:br>
            <a:r>
              <a:rPr lang="en-US" dirty="0"/>
              <a:t>YAZI -1</a:t>
            </a:r>
          </a:p>
        </p:txBody>
      </p:sp>
    </p:spTree>
    <p:extLst>
      <p:ext uri="{BB962C8B-B14F-4D97-AF65-F5344CB8AC3E}">
        <p14:creationId xmlns:p14="http://schemas.microsoft.com/office/powerpoint/2010/main" val="281459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A3092-9A1C-C845-ABEF-06C89CA1C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9640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D1FC4-9FB3-164C-ACED-FF8AB9AAE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87" y="5334000"/>
            <a:ext cx="16151225" cy="3200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10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GÖRSEL ÜZERİ</a:t>
            </a:r>
            <a:br>
              <a:rPr lang="en-US" dirty="0"/>
            </a:br>
            <a:r>
              <a:rPr lang="en-US" dirty="0"/>
              <a:t>YAZI -2</a:t>
            </a:r>
          </a:p>
        </p:txBody>
      </p:sp>
    </p:spTree>
    <p:extLst>
      <p:ext uri="{BB962C8B-B14F-4D97-AF65-F5344CB8AC3E}">
        <p14:creationId xmlns:p14="http://schemas.microsoft.com/office/powerpoint/2010/main" val="264284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DB5CFD2-99F9-3744-8D15-349144793C8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0"/>
            <a:ext cx="9144000" cy="1371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4852E951-9F10-334F-BB23-0F3521CE7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90" y="7631511"/>
            <a:ext cx="3819110" cy="6084488"/>
          </a:xfrm>
          <a:prstGeom prst="rect">
            <a:avLst/>
          </a:prstGeom>
        </p:spPr>
      </p:pic>
      <p:sp>
        <p:nvSpPr>
          <p:cNvPr id="10" name="object 53">
            <a:extLst>
              <a:ext uri="{FF2B5EF4-FFF2-40B4-BE49-F238E27FC236}">
                <a16:creationId xmlns:a16="http://schemas.microsoft.com/office/drawing/2014/main" id="{85B6CFD3-CDC0-8E48-97F2-5894AB24B673}"/>
              </a:ext>
            </a:extLst>
          </p:cNvPr>
          <p:cNvSpPr/>
          <p:nvPr userDrawn="1"/>
        </p:nvSpPr>
        <p:spPr>
          <a:xfrm>
            <a:off x="11277600" y="0"/>
            <a:ext cx="13106388" cy="304800"/>
          </a:xfrm>
          <a:custGeom>
            <a:avLst/>
            <a:gdLst/>
            <a:ahLst/>
            <a:cxnLst/>
            <a:rect l="l" t="t" r="r" b="b"/>
            <a:pathLst>
              <a:path w="13106388" h="304800">
                <a:moveTo>
                  <a:pt x="0" y="304800"/>
                </a:moveTo>
                <a:lnTo>
                  <a:pt x="0" y="0"/>
                </a:lnTo>
                <a:lnTo>
                  <a:pt x="13106388" y="0"/>
                </a:lnTo>
                <a:lnTo>
                  <a:pt x="1310638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74F7FA-0451-B441-A4A3-E328D8F2E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1400" y="914400"/>
            <a:ext cx="11811000" cy="15146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7600" b="1">
                <a:solidFill>
                  <a:srgbClr val="00418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BAŞLIK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B6ACDC8-79C3-FB48-A250-4F43337CA2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01400" y="4125544"/>
            <a:ext cx="11811000" cy="800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2300"/>
              </a:spcBef>
              <a:buNone/>
              <a:defRPr sz="42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sed.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semper. Duis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pulvinar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Mauris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aliquam</a:t>
            </a:r>
            <a:r>
              <a:rPr lang="en-US" dirty="0"/>
              <a:t> porta.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D3A9185-2448-BD43-B53D-1331DFCD74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1201400" y="2982545"/>
            <a:ext cx="118110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63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ALT BAŞLIK</a:t>
            </a:r>
          </a:p>
        </p:txBody>
      </p:sp>
    </p:spTree>
    <p:extLst>
      <p:ext uri="{BB962C8B-B14F-4D97-AF65-F5344CB8AC3E}">
        <p14:creationId xmlns:p14="http://schemas.microsoft.com/office/powerpoint/2010/main" val="4853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5998C84F-CB85-C849-87A0-57A73B01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90" y="7631505"/>
            <a:ext cx="3819110" cy="608449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274F7FA-0451-B441-A4A3-E328D8F2E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903655"/>
            <a:ext cx="9753600" cy="15146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7600" b="1">
                <a:solidFill>
                  <a:srgbClr val="00418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BAŞLIK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B6ACDC8-79C3-FB48-A250-4F43337CA2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81200" y="4114799"/>
            <a:ext cx="9753600" cy="800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2300"/>
              </a:spcBef>
              <a:buNone/>
              <a:defRPr sz="42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sed.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semper. Duis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pulvinar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Mauris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urnavehicula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aliquam</a:t>
            </a:r>
            <a:r>
              <a:rPr lang="en-US" dirty="0"/>
              <a:t> porta.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D3A9185-2448-BD43-B53D-1331DFCD74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981200" y="2971800"/>
            <a:ext cx="97536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63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ALT BAŞLIK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C8DDD79-0529-2B42-99FA-1384CF86FE1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3182600" y="2057400"/>
            <a:ext cx="9144000" cy="960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4713AD1-736F-ED41-96B2-9ECBA4BF2CD2}"/>
              </a:ext>
            </a:extLst>
          </p:cNvPr>
          <p:cNvSpPr/>
          <p:nvPr userDrawn="1"/>
        </p:nvSpPr>
        <p:spPr>
          <a:xfrm>
            <a:off x="2133600" y="0"/>
            <a:ext cx="22250388" cy="304800"/>
          </a:xfrm>
          <a:custGeom>
            <a:avLst/>
            <a:gdLst/>
            <a:ahLst/>
            <a:cxnLst/>
            <a:rect l="l" t="t" r="r" b="b"/>
            <a:pathLst>
              <a:path w="22250388" h="304800">
                <a:moveTo>
                  <a:pt x="0" y="304800"/>
                </a:moveTo>
                <a:lnTo>
                  <a:pt x="0" y="0"/>
                </a:lnTo>
                <a:lnTo>
                  <a:pt x="22250388" y="0"/>
                </a:lnTo>
                <a:lnTo>
                  <a:pt x="2225038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FEC2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1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5998C84F-CB85-C849-87A0-57A73B01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90" y="7631505"/>
            <a:ext cx="3819110" cy="6084495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B6ACDC8-79C3-FB48-A250-4F43337CA2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81200" y="8305800"/>
            <a:ext cx="21031200" cy="464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2300"/>
              </a:spcBef>
              <a:buNone/>
              <a:defRPr sz="42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sed.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Mauris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et </a:t>
            </a:r>
            <a:r>
              <a:rPr lang="en-US" dirty="0" err="1"/>
              <a:t>aliquam</a:t>
            </a:r>
            <a:r>
              <a:rPr lang="en-US" dirty="0"/>
              <a:t> porta.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15CFBCD-CDF9-4241-B295-90B2D2D7D0A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0"/>
            <a:ext cx="2438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">
            <a:extLst>
              <a:ext uri="{FF2B5EF4-FFF2-40B4-BE49-F238E27FC236}">
                <a16:creationId xmlns:a16="http://schemas.microsoft.com/office/drawing/2014/main" id="{323BF10F-F953-F84C-9CD1-93576B5298F0}"/>
              </a:ext>
            </a:extLst>
          </p:cNvPr>
          <p:cNvSpPr/>
          <p:nvPr userDrawn="1"/>
        </p:nvSpPr>
        <p:spPr>
          <a:xfrm>
            <a:off x="0" y="-35689"/>
            <a:ext cx="24384000" cy="13751689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13716000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C9B65C44-01EC-2F43-B327-C07BF5418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14" y="2763915"/>
            <a:ext cx="6874386" cy="10952085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7A12D84-301F-9C46-A88F-E542D180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6324600"/>
            <a:ext cx="21031200" cy="147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TEŞEKKÜRLER</a:t>
            </a:r>
          </a:p>
        </p:txBody>
      </p:sp>
      <p:pic>
        <p:nvPicPr>
          <p:cNvPr id="6" name="Picture 5" descr="16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0" y="9906000"/>
            <a:ext cx="3810000" cy="3810000"/>
          </a:xfrm>
          <a:prstGeom prst="rect">
            <a:avLst/>
          </a:prstGeom>
        </p:spPr>
      </p:pic>
      <p:pic>
        <p:nvPicPr>
          <p:cNvPr id="10" name="Picture 9" descr="istac dis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10386142"/>
            <a:ext cx="8257032" cy="2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8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8C20D-02E6-6A4C-9161-93A8A047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439CC-F5D6-3F40-9AD7-51C556826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DE9F-884A-2543-9090-A06D9A1B9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E3A34-E214-9F45-B006-8064A9EA063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32250-6348-4D4E-B9A7-8E93DCCD6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86EA1-E452-6D4A-B9B3-460B82E8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61564-566C-EC49-B362-A6A960BF4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61" r:id="rId4"/>
    <p:sldLayoutId id="2147483676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08/09/2021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1828800"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3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-19878"/>
            <a:ext cx="24562904" cy="1384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C6DA4-2592-474B-9055-521DEF7E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148" y="5943600"/>
            <a:ext cx="21031200" cy="1479550"/>
          </a:xfrm>
        </p:spPr>
        <p:txBody>
          <a:bodyPr>
            <a:noAutofit/>
          </a:bodyPr>
          <a:lstStyle/>
          <a:p>
            <a:r>
              <a:rPr lang="en-US" sz="15000" dirty="0"/>
              <a:t>TÜRKTAY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5EBED-D66B-3A4A-BAF3-0849C2F52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748" y="7772400"/>
            <a:ext cx="18288000" cy="774193"/>
          </a:xfrm>
        </p:spPr>
        <p:txBody>
          <a:bodyPr/>
          <a:lstStyle/>
          <a:p>
            <a:r>
              <a:rPr lang="en-US" dirty="0"/>
              <a:t>8-9 EYLÜL 2021</a:t>
            </a:r>
          </a:p>
        </p:txBody>
      </p:sp>
    </p:spTree>
    <p:extLst>
      <p:ext uri="{BB962C8B-B14F-4D97-AF65-F5344CB8AC3E}">
        <p14:creationId xmlns:p14="http://schemas.microsoft.com/office/powerpoint/2010/main" val="10825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-19878"/>
            <a:ext cx="24410504" cy="13761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16907-2F92-3248-8C58-C63861F2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8810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9F6FDB3-EDF1-E64E-A037-88FEA7C9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953000"/>
            <a:ext cx="1691778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A945A4C-B558-8A46-8928-151492CBB6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76200"/>
            <a:ext cx="24790400" cy="13944600"/>
          </a:xfrm>
        </p:spPr>
      </p:pic>
    </p:spTree>
    <p:extLst>
      <p:ext uri="{BB962C8B-B14F-4D97-AF65-F5344CB8AC3E}">
        <p14:creationId xmlns:p14="http://schemas.microsoft.com/office/powerpoint/2010/main" val="4163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1DBB2A-5A29-4E4C-8688-6F37EC5DD8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76200"/>
            <a:ext cx="24654933" cy="13868400"/>
          </a:xfrm>
        </p:spPr>
      </p:pic>
    </p:spTree>
    <p:extLst>
      <p:ext uri="{BB962C8B-B14F-4D97-AF65-F5344CB8AC3E}">
        <p14:creationId xmlns:p14="http://schemas.microsoft.com/office/powerpoint/2010/main" val="2519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3">
            <a:extLst>
              <a:ext uri="{FF2B5EF4-FFF2-40B4-BE49-F238E27FC236}">
                <a16:creationId xmlns:a16="http://schemas.microsoft.com/office/drawing/2014/main" id="{2DB24D48-4F20-8E49-BA71-CE80B201E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1" y="1395681"/>
            <a:ext cx="6957811" cy="3914147"/>
          </a:xfrm>
          <a:prstGeom prst="rect">
            <a:avLst/>
          </a:prstGeom>
        </p:spPr>
      </p:pic>
      <p:pic>
        <p:nvPicPr>
          <p:cNvPr id="13" name="Resim 6">
            <a:extLst>
              <a:ext uri="{FF2B5EF4-FFF2-40B4-BE49-F238E27FC236}">
                <a16:creationId xmlns:a16="http://schemas.microsoft.com/office/drawing/2014/main" id="{358DD6DF-642D-B84C-999C-52E263509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92" y="1311460"/>
            <a:ext cx="6957807" cy="391414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4659BA2-37DD-9D42-AB06-1E60AF2C1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47" y="1501388"/>
            <a:ext cx="6957807" cy="3914147"/>
          </a:xfrm>
          <a:prstGeom prst="rect">
            <a:avLst/>
          </a:prstGeom>
        </p:spPr>
      </p:pic>
      <p:pic>
        <p:nvPicPr>
          <p:cNvPr id="15" name="Resim 8">
            <a:extLst>
              <a:ext uri="{FF2B5EF4-FFF2-40B4-BE49-F238E27FC236}">
                <a16:creationId xmlns:a16="http://schemas.microsoft.com/office/drawing/2014/main" id="{406749D7-D0E9-2447-9DA2-565FB2AAC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385" y="1265163"/>
            <a:ext cx="6957807" cy="3914147"/>
          </a:xfrm>
          <a:prstGeom prst="rect">
            <a:avLst/>
          </a:prstGeom>
        </p:spPr>
      </p:pic>
      <p:pic>
        <p:nvPicPr>
          <p:cNvPr id="16" name="Resim 9">
            <a:extLst>
              <a:ext uri="{FF2B5EF4-FFF2-40B4-BE49-F238E27FC236}">
                <a16:creationId xmlns:a16="http://schemas.microsoft.com/office/drawing/2014/main" id="{8675696D-0299-A549-B0CC-D76C1933D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367" y="4064315"/>
            <a:ext cx="6957807" cy="3914147"/>
          </a:xfrm>
          <a:prstGeom prst="rect">
            <a:avLst/>
          </a:prstGeom>
        </p:spPr>
      </p:pic>
      <p:pic>
        <p:nvPicPr>
          <p:cNvPr id="17" name="Resim 10">
            <a:extLst>
              <a:ext uri="{FF2B5EF4-FFF2-40B4-BE49-F238E27FC236}">
                <a16:creationId xmlns:a16="http://schemas.microsoft.com/office/drawing/2014/main" id="{4717D4A2-A11D-A844-8EE9-167C2243D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" y="4132591"/>
            <a:ext cx="6957807" cy="3914147"/>
          </a:xfrm>
          <a:prstGeom prst="rect">
            <a:avLst/>
          </a:prstGeom>
        </p:spPr>
      </p:pic>
      <p:pic>
        <p:nvPicPr>
          <p:cNvPr id="18" name="Resim 11">
            <a:extLst>
              <a:ext uri="{FF2B5EF4-FFF2-40B4-BE49-F238E27FC236}">
                <a16:creationId xmlns:a16="http://schemas.microsoft.com/office/drawing/2014/main" id="{4C801A7F-53FB-5D4D-BD65-B2D3C69051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32" y="4098453"/>
            <a:ext cx="6957807" cy="3914147"/>
          </a:xfrm>
          <a:prstGeom prst="rect">
            <a:avLst/>
          </a:prstGeom>
        </p:spPr>
      </p:pic>
      <p:pic>
        <p:nvPicPr>
          <p:cNvPr id="19" name="Resim 14">
            <a:extLst>
              <a:ext uri="{FF2B5EF4-FFF2-40B4-BE49-F238E27FC236}">
                <a16:creationId xmlns:a16="http://schemas.microsoft.com/office/drawing/2014/main" id="{77BD6480-9AB2-EF42-8FBD-6931FB9FF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4" y="7116859"/>
            <a:ext cx="6957807" cy="3914147"/>
          </a:xfrm>
          <a:prstGeom prst="rect">
            <a:avLst/>
          </a:prstGeom>
        </p:spPr>
      </p:pic>
      <p:pic>
        <p:nvPicPr>
          <p:cNvPr id="20" name="Resim 15">
            <a:extLst>
              <a:ext uri="{FF2B5EF4-FFF2-40B4-BE49-F238E27FC236}">
                <a16:creationId xmlns:a16="http://schemas.microsoft.com/office/drawing/2014/main" id="{CE2D682C-8BB1-4F44-AF7E-DF9CBFFB38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10" y="7201080"/>
            <a:ext cx="6957807" cy="3914147"/>
          </a:xfrm>
          <a:prstGeom prst="rect">
            <a:avLst/>
          </a:prstGeom>
        </p:spPr>
      </p:pic>
      <p:pic>
        <p:nvPicPr>
          <p:cNvPr id="21" name="Resim 16">
            <a:extLst>
              <a:ext uri="{FF2B5EF4-FFF2-40B4-BE49-F238E27FC236}">
                <a16:creationId xmlns:a16="http://schemas.microsoft.com/office/drawing/2014/main" id="{9D3DC428-726D-4646-9C10-91DBCCF676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836" y="7084961"/>
            <a:ext cx="6957807" cy="3914147"/>
          </a:xfrm>
          <a:prstGeom prst="rect">
            <a:avLst/>
          </a:prstGeom>
        </p:spPr>
      </p:pic>
      <p:pic>
        <p:nvPicPr>
          <p:cNvPr id="22" name="Resim 17">
            <a:extLst>
              <a:ext uri="{FF2B5EF4-FFF2-40B4-BE49-F238E27FC236}">
                <a16:creationId xmlns:a16="http://schemas.microsoft.com/office/drawing/2014/main" id="{882BAB0E-4A47-D44F-BF25-B2ACD2DBC9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90" y="10070805"/>
            <a:ext cx="6957807" cy="3914147"/>
          </a:xfrm>
          <a:prstGeom prst="rect">
            <a:avLst/>
          </a:prstGeom>
        </p:spPr>
      </p:pic>
      <p:pic>
        <p:nvPicPr>
          <p:cNvPr id="23" name="Resim 18">
            <a:extLst>
              <a:ext uri="{FF2B5EF4-FFF2-40B4-BE49-F238E27FC236}">
                <a16:creationId xmlns:a16="http://schemas.microsoft.com/office/drawing/2014/main" id="{CBB0954E-897A-1342-AA84-9785976087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292" y="10058400"/>
            <a:ext cx="6957807" cy="3914147"/>
          </a:xfrm>
          <a:prstGeom prst="rect">
            <a:avLst/>
          </a:prstGeom>
        </p:spPr>
      </p:pic>
      <p:pic>
        <p:nvPicPr>
          <p:cNvPr id="24" name="Resim 7">
            <a:extLst>
              <a:ext uri="{FF2B5EF4-FFF2-40B4-BE49-F238E27FC236}">
                <a16:creationId xmlns:a16="http://schemas.microsoft.com/office/drawing/2014/main" id="{81EE137C-AEC3-1D4E-A31E-3ED582EE82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82" y="4004294"/>
            <a:ext cx="6957807" cy="3914147"/>
          </a:xfrm>
          <a:prstGeom prst="rect">
            <a:avLst/>
          </a:prstGeom>
        </p:spPr>
      </p:pic>
      <p:pic>
        <p:nvPicPr>
          <p:cNvPr id="25" name="Resim 12">
            <a:extLst>
              <a:ext uri="{FF2B5EF4-FFF2-40B4-BE49-F238E27FC236}">
                <a16:creationId xmlns:a16="http://schemas.microsoft.com/office/drawing/2014/main" id="{94F2A075-068F-9B49-9B42-47BCB77057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877" y="6802897"/>
            <a:ext cx="6957807" cy="391414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D1EA7DA-2714-0545-90C2-B601533B2224}"/>
              </a:ext>
            </a:extLst>
          </p:cNvPr>
          <p:cNvSpPr txBox="1">
            <a:spLocks/>
          </p:cNvSpPr>
          <p:nvPr/>
        </p:nvSpPr>
        <p:spPr>
          <a:xfrm>
            <a:off x="4356667" y="826113"/>
            <a:ext cx="14573250" cy="1098243"/>
          </a:xfrm>
          <a:prstGeom prst="rect">
            <a:avLst/>
          </a:prstGeom>
          <a:solidFill>
            <a:srgbClr val="00B050"/>
          </a:solidFill>
          <a:ln w="63500" cmpd="dbl">
            <a:noFill/>
          </a:ln>
          <a:effectLst>
            <a:outerShdw sx="1000" sy="1000" algn="ctr" rotWithShape="0">
              <a:srgbClr val="000000"/>
            </a:outerShdw>
            <a:reflection stA="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Aft>
                <a:spcPts val="850"/>
              </a:spcAft>
              <a:defRPr sz="3827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r-TR" sz="4800" dirty="0"/>
              <a:t>Bugünü İyileştiren Yarını Koruyan Faaliyetleriyle İSTAÇ</a:t>
            </a:r>
            <a:endParaRPr lang="en-TR" sz="4800" dirty="0"/>
          </a:p>
        </p:txBody>
      </p:sp>
    </p:spTree>
    <p:extLst>
      <p:ext uri="{BB962C8B-B14F-4D97-AF65-F5344CB8AC3E}">
        <p14:creationId xmlns:p14="http://schemas.microsoft.com/office/powerpoint/2010/main" val="2865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65E0C-F110-C341-9647-CD3C39BCA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24131016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074C98B-01B9-4318-8FF8-50191DE04D51}"/>
              </a:ext>
            </a:extLst>
          </p:cNvPr>
          <p:cNvGrpSpPr/>
          <p:nvPr/>
        </p:nvGrpSpPr>
        <p:grpSpPr>
          <a:xfrm>
            <a:off x="2197540" y="3453630"/>
            <a:ext cx="19583399" cy="4038600"/>
            <a:chOff x="1001485" y="2416628"/>
            <a:chExt cx="8665031" cy="191588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94C6EA4-85A9-44FF-ABB3-9E04E1D1072C}"/>
                </a:ext>
              </a:extLst>
            </p:cNvPr>
            <p:cNvSpPr/>
            <p:nvPr/>
          </p:nvSpPr>
          <p:spPr>
            <a:xfrm>
              <a:off x="1001485" y="2416628"/>
              <a:ext cx="1915886" cy="1915886"/>
            </a:xfrm>
            <a:prstGeom prst="ellips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41D6C96-D47D-4CA6-BE34-3F0C64A2AF01}"/>
                </a:ext>
              </a:extLst>
            </p:cNvPr>
            <p:cNvSpPr/>
            <p:nvPr/>
          </p:nvSpPr>
          <p:spPr>
            <a:xfrm>
              <a:off x="2351314" y="2416628"/>
              <a:ext cx="1915886" cy="1915886"/>
            </a:xfrm>
            <a:prstGeom prst="ellipse">
              <a:avLst/>
            </a:prstGeom>
            <a:solidFill>
              <a:schemeClr val="tx2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BA073BF-0644-46D2-BD1B-F8E64F88B9BC}"/>
                </a:ext>
              </a:extLst>
            </p:cNvPr>
            <p:cNvSpPr/>
            <p:nvPr/>
          </p:nvSpPr>
          <p:spPr>
            <a:xfrm>
              <a:off x="3701143" y="2416628"/>
              <a:ext cx="1915886" cy="1915886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8B7341-FA5F-4836-A435-D254202901E6}"/>
                </a:ext>
              </a:extLst>
            </p:cNvPr>
            <p:cNvSpPr/>
            <p:nvPr/>
          </p:nvSpPr>
          <p:spPr>
            <a:xfrm>
              <a:off x="5050972" y="2416628"/>
              <a:ext cx="1915886" cy="1915886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257C0E-DC93-44BF-8B50-5D8D57CC86E1}"/>
                </a:ext>
              </a:extLst>
            </p:cNvPr>
            <p:cNvSpPr/>
            <p:nvPr/>
          </p:nvSpPr>
          <p:spPr>
            <a:xfrm>
              <a:off x="6400801" y="2416628"/>
              <a:ext cx="1915886" cy="1915886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B8C843-0ACB-4D6A-B837-1985918DF789}"/>
                </a:ext>
              </a:extLst>
            </p:cNvPr>
            <p:cNvSpPr/>
            <p:nvPr/>
          </p:nvSpPr>
          <p:spPr>
            <a:xfrm>
              <a:off x="7750630" y="2416628"/>
              <a:ext cx="1915886" cy="19158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endParaRPr lang="en-US" sz="3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5FCA4B7-B68D-4EB1-B188-DA4F8A96CC07}"/>
              </a:ext>
            </a:extLst>
          </p:cNvPr>
          <p:cNvSpPr txBox="1"/>
          <p:nvPr/>
        </p:nvSpPr>
        <p:spPr>
          <a:xfrm>
            <a:off x="2399023" y="3617220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tr-TR" sz="7200" b="1" u="sng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09CE4-3E8D-4CA3-9630-EA83BE6F0808}"/>
              </a:ext>
            </a:extLst>
          </p:cNvPr>
          <p:cNvSpPr txBox="1"/>
          <p:nvPr/>
        </p:nvSpPr>
        <p:spPr>
          <a:xfrm>
            <a:off x="5631330" y="3695674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GB" sz="7200" b="1" u="sng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DD42F-AD67-4A5B-9A90-F692CD1999AB}"/>
              </a:ext>
            </a:extLst>
          </p:cNvPr>
          <p:cNvSpPr txBox="1"/>
          <p:nvPr/>
        </p:nvSpPr>
        <p:spPr>
          <a:xfrm>
            <a:off x="8636497" y="3693003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GB" sz="7200" b="1" u="sng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3D25B-5409-41E4-BCF8-A9C4B6E12D14}"/>
              </a:ext>
            </a:extLst>
          </p:cNvPr>
          <p:cNvSpPr txBox="1"/>
          <p:nvPr/>
        </p:nvSpPr>
        <p:spPr>
          <a:xfrm>
            <a:off x="11696530" y="3617220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GB" sz="7200" b="1" u="sng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F82F3-A722-4CD2-BD75-13C642BC3EBF}"/>
              </a:ext>
            </a:extLst>
          </p:cNvPr>
          <p:cNvSpPr txBox="1"/>
          <p:nvPr/>
        </p:nvSpPr>
        <p:spPr>
          <a:xfrm>
            <a:off x="14894363" y="3617220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GB" sz="7200" b="1" u="sng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1E769C-845C-4FA3-AE63-F490F905CFB8}"/>
              </a:ext>
            </a:extLst>
          </p:cNvPr>
          <p:cNvSpPr txBox="1"/>
          <p:nvPr/>
        </p:nvSpPr>
        <p:spPr>
          <a:xfrm>
            <a:off x="18099953" y="3765764"/>
            <a:ext cx="344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defRPr/>
            </a:pPr>
            <a:r>
              <a:rPr lang="en-GB" sz="7200" b="1" u="sng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</a:t>
            </a:r>
            <a:endParaRPr lang="en-GB" sz="7200" b="1" u="sng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4C12B0-F05C-4E61-B91C-E4FEDF693410}"/>
              </a:ext>
            </a:extLst>
          </p:cNvPr>
          <p:cNvSpPr/>
          <p:nvPr/>
        </p:nvSpPr>
        <p:spPr>
          <a:xfrm>
            <a:off x="1450205" y="10091127"/>
            <a:ext cx="21483586" cy="715554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7115" y="4848985"/>
            <a:ext cx="30605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Bertaraf </a:t>
            </a:r>
            <a:r>
              <a:rPr lang="tr-TR" sz="3200" b="1" dirty="0" smtClean="0">
                <a:solidFill>
                  <a:schemeClr val="bg1"/>
                </a:solidFill>
              </a:rPr>
              <a:t>(Yakma)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tr-TR" sz="4000" b="1" dirty="0">
                <a:solidFill>
                  <a:schemeClr val="bg1"/>
                </a:solidFill>
              </a:rPr>
              <a:t>Planlaması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7375" y="5111797"/>
            <a:ext cx="2540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Düzenli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Depolama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7015" y="5156762"/>
            <a:ext cx="2284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Geri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Dönüşüm</a:t>
            </a:r>
            <a:endParaRPr lang="tr-TR" sz="40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246529" y="5129095"/>
            <a:ext cx="2027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Geri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Kazanım</a:t>
            </a:r>
            <a:endParaRPr lang="tr-TR" sz="4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39829" y="5156763"/>
            <a:ext cx="3010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Yenilenebilir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Enerji</a:t>
            </a:r>
            <a:endParaRPr lang="tr-TR" sz="40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14526" y="5117659"/>
            <a:ext cx="3819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Karbon Emisyon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err="1" smtClean="0">
                <a:solidFill>
                  <a:schemeClr val="bg1"/>
                </a:solidFill>
              </a:rPr>
              <a:t>Azaltımı</a:t>
            </a:r>
            <a:endParaRPr lang="tr-TR" sz="4000" b="1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A12C2E4-AC13-F544-B2A9-E0EDD8948B64}"/>
              </a:ext>
            </a:extLst>
          </p:cNvPr>
          <p:cNvSpPr txBox="1">
            <a:spLocks/>
          </p:cNvSpPr>
          <p:nvPr/>
        </p:nvSpPr>
        <p:spPr>
          <a:xfrm>
            <a:off x="2286000" y="990600"/>
            <a:ext cx="19583399" cy="990601"/>
          </a:xfrm>
          <a:prstGeom prst="rect">
            <a:avLst/>
          </a:prstGeom>
          <a:solidFill>
            <a:srgbClr val="00B050"/>
          </a:solidFill>
          <a:ln w="63500" cmpd="dbl">
            <a:noFill/>
          </a:ln>
          <a:effectLst>
            <a:outerShdw sx="1000" sy="1000" algn="ctr" rotWithShape="0">
              <a:srgbClr val="000000"/>
            </a:outerShdw>
            <a:reflection stA="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Aft>
                <a:spcPts val="850"/>
              </a:spcAft>
              <a:defRPr sz="3827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r-TR" altLang="tr-TR" sz="4800" dirty="0"/>
              <a:t>İstanbul Atık Yönetimi Stratejileri</a:t>
            </a:r>
          </a:p>
        </p:txBody>
      </p:sp>
    </p:spTree>
    <p:extLst>
      <p:ext uri="{BB962C8B-B14F-4D97-AF65-F5344CB8AC3E}">
        <p14:creationId xmlns:p14="http://schemas.microsoft.com/office/powerpoint/2010/main" val="22396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12C2E4-AC13-F544-B2A9-E0EDD8948B64}"/>
              </a:ext>
            </a:extLst>
          </p:cNvPr>
          <p:cNvSpPr txBox="1">
            <a:spLocks/>
          </p:cNvSpPr>
          <p:nvPr/>
        </p:nvSpPr>
        <p:spPr>
          <a:xfrm>
            <a:off x="2286000" y="990600"/>
            <a:ext cx="19583399" cy="990601"/>
          </a:xfrm>
          <a:prstGeom prst="rect">
            <a:avLst/>
          </a:prstGeom>
          <a:solidFill>
            <a:srgbClr val="00B050"/>
          </a:solidFill>
          <a:ln w="63500" cmpd="dbl">
            <a:noFill/>
          </a:ln>
          <a:effectLst>
            <a:outerShdw sx="1000" sy="1000" algn="ctr" rotWithShape="0">
              <a:srgbClr val="000000"/>
            </a:outerShdw>
            <a:reflection stA="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Aft>
                <a:spcPts val="850"/>
              </a:spcAft>
              <a:defRPr sz="3827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 err="1"/>
              <a:t>Atık</a:t>
            </a:r>
            <a:r>
              <a:rPr lang="en-US" sz="4800" dirty="0"/>
              <a:t> </a:t>
            </a:r>
            <a:r>
              <a:rPr lang="en-US" sz="4800" dirty="0" err="1"/>
              <a:t>Yakma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Enerji</a:t>
            </a:r>
            <a:r>
              <a:rPr lang="en-US" sz="4800" dirty="0"/>
              <a:t> </a:t>
            </a:r>
            <a:r>
              <a:rPr lang="en-US" sz="4800" dirty="0" err="1"/>
              <a:t>Üretim</a:t>
            </a:r>
            <a:r>
              <a:rPr lang="en-US" sz="4800" dirty="0"/>
              <a:t> </a:t>
            </a:r>
            <a:r>
              <a:rPr lang="en-US" sz="4800" dirty="0" err="1"/>
              <a:t>Tesisi</a:t>
            </a:r>
            <a:endParaRPr lang="en-TR" sz="4800" dirty="0"/>
          </a:p>
        </p:txBody>
      </p:sp>
      <p:pic>
        <p:nvPicPr>
          <p:cNvPr id="1026" name="3C224723-8EFF-42B7-A805-40C8FA591637" descr="F64D8313-AF99-4A3D-8EF4-492A6C7D27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19583399" cy="1140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12C2E4-AC13-F544-B2A9-E0EDD8948B64}"/>
              </a:ext>
            </a:extLst>
          </p:cNvPr>
          <p:cNvSpPr txBox="1">
            <a:spLocks/>
          </p:cNvSpPr>
          <p:nvPr/>
        </p:nvSpPr>
        <p:spPr>
          <a:xfrm>
            <a:off x="2286000" y="990600"/>
            <a:ext cx="19583399" cy="990601"/>
          </a:xfrm>
          <a:prstGeom prst="rect">
            <a:avLst/>
          </a:prstGeom>
          <a:solidFill>
            <a:srgbClr val="00B050"/>
          </a:solidFill>
          <a:ln w="63500" cmpd="dbl">
            <a:noFill/>
          </a:ln>
          <a:effectLst>
            <a:outerShdw sx="1000" sy="1000" algn="ctr" rotWithShape="0">
              <a:srgbClr val="000000"/>
            </a:outerShdw>
            <a:reflection stA="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Aft>
                <a:spcPts val="850"/>
              </a:spcAft>
              <a:defRPr sz="3827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 err="1"/>
              <a:t>Atık</a:t>
            </a:r>
            <a:r>
              <a:rPr lang="en-US" sz="4800" dirty="0"/>
              <a:t> </a:t>
            </a:r>
            <a:r>
              <a:rPr lang="en-US" sz="4800" dirty="0" err="1"/>
              <a:t>Yakma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Enerji</a:t>
            </a:r>
            <a:r>
              <a:rPr lang="en-US" sz="4800" dirty="0"/>
              <a:t> </a:t>
            </a:r>
            <a:r>
              <a:rPr lang="en-US" sz="4800" dirty="0" err="1"/>
              <a:t>Üretim</a:t>
            </a:r>
            <a:r>
              <a:rPr lang="en-US" sz="4800" dirty="0"/>
              <a:t> </a:t>
            </a:r>
            <a:r>
              <a:rPr lang="en-US" sz="4800" dirty="0" err="1"/>
              <a:t>Tesisi</a:t>
            </a:r>
            <a:endParaRPr lang="en-TR" sz="4800" dirty="0"/>
          </a:p>
        </p:txBody>
      </p:sp>
      <p:pic>
        <p:nvPicPr>
          <p:cNvPr id="2050" name="D6877DE0-0158-42F5-92DF-FDC5C2570EF4" descr="EB30564C-68D8-4A06-B2E0-EF53DD7AA7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5999"/>
            <a:ext cx="19674044" cy="1106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51</Words>
  <Application>Microsoft Office PowerPoint</Application>
  <PresentationFormat>Özel</PresentationFormat>
  <Paragraphs>26</Paragraphs>
  <Slides>10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Noto Sans</vt:lpstr>
      <vt:lpstr>Custom Design</vt:lpstr>
      <vt:lpstr>Office Theme</vt:lpstr>
      <vt:lpstr>TÜRKTAY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Kagan SAFAK</dc:creator>
  <cp:lastModifiedBy>Seher Esra FIRAT</cp:lastModifiedBy>
  <cp:revision>69</cp:revision>
  <dcterms:created xsi:type="dcterms:W3CDTF">2020-03-30T10:43:21Z</dcterms:created>
  <dcterms:modified xsi:type="dcterms:W3CDTF">2021-09-08T07:44:58Z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2020-03-30T00:00:00Z</vt:filetime>
  </property>
  <property fmtid="{D5CDD505-2E9C-101B-9397-08002B2CF9AE}" pid="3" name="LastSaved">
    <vt:filetime>2020-03-30T00:00:00Z</vt:filetime>
  </property>
</Properties>
</file>